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696" r:id="rId7"/>
  </p:sldMasterIdLst>
  <p:notesMasterIdLst>
    <p:notesMasterId r:id="rId40"/>
  </p:notesMasterIdLst>
  <p:sldIdLst>
    <p:sldId id="263" r:id="rId8"/>
    <p:sldId id="268" r:id="rId9"/>
    <p:sldId id="382" r:id="rId10"/>
    <p:sldId id="269" r:id="rId11"/>
    <p:sldId id="267" r:id="rId12"/>
    <p:sldId id="378" r:id="rId13"/>
    <p:sldId id="379" r:id="rId14"/>
    <p:sldId id="380" r:id="rId15"/>
    <p:sldId id="381" r:id="rId16"/>
    <p:sldId id="273" r:id="rId17"/>
    <p:sldId id="280" r:id="rId18"/>
    <p:sldId id="275" r:id="rId19"/>
    <p:sldId id="272" r:id="rId20"/>
    <p:sldId id="282" r:id="rId21"/>
    <p:sldId id="283" r:id="rId22"/>
    <p:sldId id="285" r:id="rId23"/>
    <p:sldId id="284" r:id="rId24"/>
    <p:sldId id="274" r:id="rId25"/>
    <p:sldId id="278" r:id="rId26"/>
    <p:sldId id="276" r:id="rId27"/>
    <p:sldId id="286" r:id="rId28"/>
    <p:sldId id="277" r:id="rId29"/>
    <p:sldId id="281" r:id="rId30"/>
    <p:sldId id="376" r:id="rId31"/>
    <p:sldId id="257" r:id="rId32"/>
    <p:sldId id="373" r:id="rId33"/>
    <p:sldId id="365" r:id="rId34"/>
    <p:sldId id="377" r:id="rId35"/>
    <p:sldId id="260" r:id="rId36"/>
    <p:sldId id="259" r:id="rId37"/>
    <p:sldId id="369" r:id="rId38"/>
    <p:sldId id="374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99"/>
    <a:srgbClr val="674D36"/>
    <a:srgbClr val="FFFEFB"/>
    <a:srgbClr val="A58465"/>
    <a:srgbClr val="684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AF92E3-05CA-EB42-B07F-93162ACD6F4F}" v="26" dt="2026-05-13T15:19:38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250"/>
    <p:restoredTop sz="94646"/>
  </p:normalViewPr>
  <p:slideViewPr>
    <p:cSldViewPr snapToGrid="0">
      <p:cViewPr varScale="1">
        <p:scale>
          <a:sx n="60" d="100"/>
          <a:sy n="60" d="100"/>
        </p:scale>
        <p:origin x="192" y="1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microsoft.com/office/2015/10/relationships/revisionInfo" Target="revisionInfo.xml"/><Relationship Id="rId20" Type="http://schemas.openxmlformats.org/officeDocument/2006/relationships/slide" Target="slides/slide13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Jefferies (PhD Immu + Immun FT A300 MIBTP)" userId="6154f6b7-cfb6-49b0-8743-8bae0b05d412" providerId="ADAL" clId="{11EA1493-2A82-5130-9A88-8303E934674A}"/>
    <pc:docChg chg="custSel delSld modSld">
      <pc:chgData name="Molly Jefferies (PhD Immu + Immun FT A300 MIBTP)" userId="6154f6b7-cfb6-49b0-8743-8bae0b05d412" providerId="ADAL" clId="{11EA1493-2A82-5130-9A88-8303E934674A}" dt="2026-05-13T15:19:45.931" v="33" actId="2696"/>
      <pc:docMkLst>
        <pc:docMk/>
      </pc:docMkLst>
      <pc:sldChg chg="addSp modSp">
        <pc:chgData name="Molly Jefferies (PhD Immu + Immun FT A300 MIBTP)" userId="6154f6b7-cfb6-49b0-8743-8bae0b05d412" providerId="ADAL" clId="{11EA1493-2A82-5130-9A88-8303E934674A}" dt="2026-05-13T15:19:15.205" v="23"/>
        <pc:sldMkLst>
          <pc:docMk/>
          <pc:sldMk cId="1069929953" sldId="257"/>
        </pc:sldMkLst>
        <pc:spChg chg="add mod">
          <ac:chgData name="Molly Jefferies (PhD Immu + Immun FT A300 MIBTP)" userId="6154f6b7-cfb6-49b0-8743-8bae0b05d412" providerId="ADAL" clId="{11EA1493-2A82-5130-9A88-8303E934674A}" dt="2026-05-13T15:19:15.205" v="23"/>
          <ac:spMkLst>
            <pc:docMk/>
            <pc:sldMk cId="1069929953" sldId="257"/>
            <ac:spMk id="6" creationId="{3C86841A-8640-01E1-E92A-817AE8E6F406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15.205" v="23"/>
          <ac:picMkLst>
            <pc:docMk/>
            <pc:sldMk cId="1069929953" sldId="257"/>
            <ac:picMk id="8" creationId="{A74E7C70-E639-DDF0-7DC0-718093C7F999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9:36.803" v="30" actId="478"/>
        <pc:sldMkLst>
          <pc:docMk/>
          <pc:sldMk cId="3361360009" sldId="259"/>
        </pc:sldMkLst>
        <pc:spChg chg="add del mod">
          <ac:chgData name="Molly Jefferies (PhD Immu + Immun FT A300 MIBTP)" userId="6154f6b7-cfb6-49b0-8743-8bae0b05d412" providerId="ADAL" clId="{11EA1493-2A82-5130-9A88-8303E934674A}" dt="2026-05-13T15:19:36.803" v="30" actId="478"/>
          <ac:spMkLst>
            <pc:docMk/>
            <pc:sldMk cId="3361360009" sldId="259"/>
            <ac:spMk id="2" creationId="{F79AEFCC-DF62-F298-1F39-6F79D2D72DEE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34.837" v="29"/>
          <ac:picMkLst>
            <pc:docMk/>
            <pc:sldMk cId="3361360009" sldId="259"/>
            <ac:picMk id="3" creationId="{08A165EF-558F-CAB7-6E6F-D72104C51729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9:32.637" v="28" actId="478"/>
        <pc:sldMkLst>
          <pc:docMk/>
          <pc:sldMk cId="583234007" sldId="260"/>
        </pc:sldMkLst>
        <pc:spChg chg="add del mod">
          <ac:chgData name="Molly Jefferies (PhD Immu + Immun FT A300 MIBTP)" userId="6154f6b7-cfb6-49b0-8743-8bae0b05d412" providerId="ADAL" clId="{11EA1493-2A82-5130-9A88-8303E934674A}" dt="2026-05-13T15:19:32.637" v="28" actId="478"/>
          <ac:spMkLst>
            <pc:docMk/>
            <pc:sldMk cId="583234007" sldId="260"/>
            <ac:spMk id="4" creationId="{C3361929-97A5-F7C1-BEE0-E158AA9DFBE5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29.032" v="27"/>
          <ac:picMkLst>
            <pc:docMk/>
            <pc:sldMk cId="583234007" sldId="260"/>
            <ac:picMk id="6" creationId="{C08C4F26-6558-20CB-3FD8-1B37E515E8B8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8:19.988" v="1" actId="478"/>
        <pc:sldMkLst>
          <pc:docMk/>
          <pc:sldMk cId="1687712791" sldId="263"/>
        </pc:sldMkLst>
        <pc:spChg chg="add del mod">
          <ac:chgData name="Molly Jefferies (PhD Immu + Immun FT A300 MIBTP)" userId="6154f6b7-cfb6-49b0-8743-8bae0b05d412" providerId="ADAL" clId="{11EA1493-2A82-5130-9A88-8303E934674A}" dt="2026-05-13T15:18:19.988" v="1" actId="478"/>
          <ac:spMkLst>
            <pc:docMk/>
            <pc:sldMk cId="1687712791" sldId="263"/>
            <ac:spMk id="2" creationId="{4814968B-73DF-5E3B-B860-54FC1E5272D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18.030" v="0"/>
          <ac:picMkLst>
            <pc:docMk/>
            <pc:sldMk cId="1687712791" sldId="263"/>
            <ac:picMk id="5" creationId="{E1C561F7-415B-528A-95CA-4962A640A8C7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25.433" v="5"/>
        <pc:sldMkLst>
          <pc:docMk/>
          <pc:sldMk cId="2659055641" sldId="267"/>
        </pc:sldMkLst>
        <pc:spChg chg="add mod">
          <ac:chgData name="Molly Jefferies (PhD Immu + Immun FT A300 MIBTP)" userId="6154f6b7-cfb6-49b0-8743-8bae0b05d412" providerId="ADAL" clId="{11EA1493-2A82-5130-9A88-8303E934674A}" dt="2026-05-13T15:18:25.433" v="5"/>
          <ac:spMkLst>
            <pc:docMk/>
            <pc:sldMk cId="2659055641" sldId="267"/>
            <ac:spMk id="3" creationId="{D5F38381-D8A0-03C1-7BEF-4897E7797E5E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25.433" v="5"/>
          <ac:picMkLst>
            <pc:docMk/>
            <pc:sldMk cId="2659055641" sldId="267"/>
            <ac:picMk id="4" creationId="{4D37A964-7EA5-9E23-0856-03AB663C398A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21.217" v="2"/>
        <pc:sldMkLst>
          <pc:docMk/>
          <pc:sldMk cId="3307977260" sldId="268"/>
        </pc:sldMkLst>
        <pc:spChg chg="add mod">
          <ac:chgData name="Molly Jefferies (PhD Immu + Immun FT A300 MIBTP)" userId="6154f6b7-cfb6-49b0-8743-8bae0b05d412" providerId="ADAL" clId="{11EA1493-2A82-5130-9A88-8303E934674A}" dt="2026-05-13T15:18:21.217" v="2"/>
          <ac:spMkLst>
            <pc:docMk/>
            <pc:sldMk cId="3307977260" sldId="268"/>
            <ac:spMk id="18" creationId="{45DA512A-B3E2-543C-9376-7789BABA65A1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21.217" v="2"/>
          <ac:picMkLst>
            <pc:docMk/>
            <pc:sldMk cId="3307977260" sldId="268"/>
            <ac:picMk id="20" creationId="{2FAED788-4B96-B437-AABA-42249BB19E7E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23.647" v="4"/>
        <pc:sldMkLst>
          <pc:docMk/>
          <pc:sldMk cId="1916991040" sldId="269"/>
        </pc:sldMkLst>
        <pc:spChg chg="add mod">
          <ac:chgData name="Molly Jefferies (PhD Immu + Immun FT A300 MIBTP)" userId="6154f6b7-cfb6-49b0-8743-8bae0b05d412" providerId="ADAL" clId="{11EA1493-2A82-5130-9A88-8303E934674A}" dt="2026-05-13T15:18:23.647" v="4"/>
          <ac:spMkLst>
            <pc:docMk/>
            <pc:sldMk cId="1916991040" sldId="269"/>
            <ac:spMk id="8" creationId="{31FF61A3-8848-8113-3FB8-1EADB0AC5312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23.647" v="4"/>
          <ac:picMkLst>
            <pc:docMk/>
            <pc:sldMk cId="1916991040" sldId="269"/>
            <ac:picMk id="9" creationId="{EED4DCC8-7C86-BE16-D12F-F6079465D442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8:37.798" v="10" actId="478"/>
        <pc:sldMkLst>
          <pc:docMk/>
          <pc:sldMk cId="3832788078" sldId="272"/>
        </pc:sldMkLst>
        <pc:spChg chg="add del mod">
          <ac:chgData name="Molly Jefferies (PhD Immu + Immun FT A300 MIBTP)" userId="6154f6b7-cfb6-49b0-8743-8bae0b05d412" providerId="ADAL" clId="{11EA1493-2A82-5130-9A88-8303E934674A}" dt="2026-05-13T15:18:37.798" v="10" actId="478"/>
          <ac:spMkLst>
            <pc:docMk/>
            <pc:sldMk cId="3832788078" sldId="272"/>
            <ac:spMk id="2" creationId="{2D6BC609-9929-F9F3-2C02-E5BB898D6042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35.216" v="9"/>
          <ac:picMkLst>
            <pc:docMk/>
            <pc:sldMk cId="3832788078" sldId="272"/>
            <ac:picMk id="3" creationId="{0FCF3432-4550-2EFF-02B0-6AFF9A473556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29.650" v="6"/>
        <pc:sldMkLst>
          <pc:docMk/>
          <pc:sldMk cId="467170176" sldId="273"/>
        </pc:sldMkLst>
        <pc:spChg chg="add mod">
          <ac:chgData name="Molly Jefferies (PhD Immu + Immun FT A300 MIBTP)" userId="6154f6b7-cfb6-49b0-8743-8bae0b05d412" providerId="ADAL" clId="{11EA1493-2A82-5130-9A88-8303E934674A}" dt="2026-05-13T15:18:29.650" v="6"/>
          <ac:spMkLst>
            <pc:docMk/>
            <pc:sldMk cId="467170176" sldId="273"/>
            <ac:spMk id="3" creationId="{FAC026D8-2220-2C06-3D3F-446869CEB9E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29.650" v="6"/>
          <ac:picMkLst>
            <pc:docMk/>
            <pc:sldMk cId="467170176" sldId="273"/>
            <ac:picMk id="4" creationId="{56C8C91B-0F68-F6AA-AE5D-2EC192A9F4A1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49.221" v="15"/>
        <pc:sldMkLst>
          <pc:docMk/>
          <pc:sldMk cId="3011169717" sldId="274"/>
        </pc:sldMkLst>
        <pc:spChg chg="add mod">
          <ac:chgData name="Molly Jefferies (PhD Immu + Immun FT A300 MIBTP)" userId="6154f6b7-cfb6-49b0-8743-8bae0b05d412" providerId="ADAL" clId="{11EA1493-2A82-5130-9A88-8303E934674A}" dt="2026-05-13T15:18:49.221" v="15"/>
          <ac:spMkLst>
            <pc:docMk/>
            <pc:sldMk cId="3011169717" sldId="274"/>
            <ac:spMk id="2" creationId="{806ACDA0-D72B-DBF4-509D-E03B83ED7556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49.221" v="15"/>
          <ac:picMkLst>
            <pc:docMk/>
            <pc:sldMk cId="3011169717" sldId="274"/>
            <ac:picMk id="3" creationId="{5F9F8A73-8DFD-AC93-E44B-C8B7378E9673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33.448" v="8"/>
        <pc:sldMkLst>
          <pc:docMk/>
          <pc:sldMk cId="3082598567" sldId="275"/>
        </pc:sldMkLst>
        <pc:spChg chg="add mod">
          <ac:chgData name="Molly Jefferies (PhD Immu + Immun FT A300 MIBTP)" userId="6154f6b7-cfb6-49b0-8743-8bae0b05d412" providerId="ADAL" clId="{11EA1493-2A82-5130-9A88-8303E934674A}" dt="2026-05-13T15:18:33.448" v="8"/>
          <ac:spMkLst>
            <pc:docMk/>
            <pc:sldMk cId="3082598567" sldId="275"/>
            <ac:spMk id="3" creationId="{3CC3FA7F-5F46-68C7-152E-0A7AA91B86E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33.448" v="8"/>
          <ac:picMkLst>
            <pc:docMk/>
            <pc:sldMk cId="3082598567" sldId="275"/>
            <ac:picMk id="10" creationId="{C12C6C13-D27C-7AF1-DAFD-483943E1C06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56.114" v="18"/>
        <pc:sldMkLst>
          <pc:docMk/>
          <pc:sldMk cId="2986520421" sldId="276"/>
        </pc:sldMkLst>
        <pc:spChg chg="add mod">
          <ac:chgData name="Molly Jefferies (PhD Immu + Immun FT A300 MIBTP)" userId="6154f6b7-cfb6-49b0-8743-8bae0b05d412" providerId="ADAL" clId="{11EA1493-2A82-5130-9A88-8303E934674A}" dt="2026-05-13T15:18:56.114" v="18"/>
          <ac:spMkLst>
            <pc:docMk/>
            <pc:sldMk cId="2986520421" sldId="276"/>
            <ac:spMk id="3" creationId="{3DCE2B37-E06E-EE25-3AB1-2B34E68E059C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56.114" v="18"/>
          <ac:picMkLst>
            <pc:docMk/>
            <pc:sldMk cId="2986520421" sldId="276"/>
            <ac:picMk id="5" creationId="{B71B9101-28E4-10CA-73A6-470C44F1AA32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59.449" v="20"/>
        <pc:sldMkLst>
          <pc:docMk/>
          <pc:sldMk cId="2351299367" sldId="277"/>
        </pc:sldMkLst>
        <pc:spChg chg="add mod">
          <ac:chgData name="Molly Jefferies (PhD Immu + Immun FT A300 MIBTP)" userId="6154f6b7-cfb6-49b0-8743-8bae0b05d412" providerId="ADAL" clId="{11EA1493-2A82-5130-9A88-8303E934674A}" dt="2026-05-13T15:18:59.449" v="20"/>
          <ac:spMkLst>
            <pc:docMk/>
            <pc:sldMk cId="2351299367" sldId="277"/>
            <ac:spMk id="4" creationId="{8910D089-1BA1-7C6D-169F-431C7C98DE37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59.449" v="20"/>
          <ac:picMkLst>
            <pc:docMk/>
            <pc:sldMk cId="2351299367" sldId="277"/>
            <ac:picMk id="5" creationId="{DFBFA2D9-1CE3-2BAB-ECAC-F38CDDFF0D0B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18:54.222" v="17" actId="1076"/>
        <pc:sldMkLst>
          <pc:docMk/>
          <pc:sldMk cId="3832537390" sldId="278"/>
        </pc:sldMkLst>
        <pc:spChg chg="add mod">
          <ac:chgData name="Molly Jefferies (PhD Immu + Immun FT A300 MIBTP)" userId="6154f6b7-cfb6-49b0-8743-8bae0b05d412" providerId="ADAL" clId="{11EA1493-2A82-5130-9A88-8303E934674A}" dt="2026-05-13T15:18:50.388" v="16"/>
          <ac:spMkLst>
            <pc:docMk/>
            <pc:sldMk cId="3832537390" sldId="278"/>
            <ac:spMk id="2" creationId="{72E4102E-216E-D156-537A-4DA2DEAAC8A5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18:54.222" v="17" actId="1076"/>
          <ac:spMkLst>
            <pc:docMk/>
            <pc:sldMk cId="3832537390" sldId="278"/>
            <ac:spMk id="5" creationId="{3D2194D9-3AA1-94FE-EFDD-20964B8FEFB6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50.388" v="16"/>
          <ac:picMkLst>
            <pc:docMk/>
            <pc:sldMk cId="3832537390" sldId="278"/>
            <ac:picMk id="3" creationId="{443D9CD7-1FA8-58DF-0F4C-910282F40F44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31.598" v="7"/>
        <pc:sldMkLst>
          <pc:docMk/>
          <pc:sldMk cId="3300840576" sldId="280"/>
        </pc:sldMkLst>
        <pc:spChg chg="add mod">
          <ac:chgData name="Molly Jefferies (PhD Immu + Immun FT A300 MIBTP)" userId="6154f6b7-cfb6-49b0-8743-8bae0b05d412" providerId="ADAL" clId="{11EA1493-2A82-5130-9A88-8303E934674A}" dt="2026-05-13T15:18:31.598" v="7"/>
          <ac:spMkLst>
            <pc:docMk/>
            <pc:sldMk cId="3300840576" sldId="280"/>
            <ac:spMk id="7" creationId="{2F9772F5-E14E-4866-25E3-77B4F190E64C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31.598" v="7"/>
          <ac:picMkLst>
            <pc:docMk/>
            <pc:sldMk cId="3300840576" sldId="280"/>
            <ac:picMk id="8" creationId="{13394399-DDD3-C206-FD7C-C7D3928D1C2A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9:04.147" v="21"/>
        <pc:sldMkLst>
          <pc:docMk/>
          <pc:sldMk cId="874350046" sldId="281"/>
        </pc:sldMkLst>
        <pc:spChg chg="add mod">
          <ac:chgData name="Molly Jefferies (PhD Immu + Immun FT A300 MIBTP)" userId="6154f6b7-cfb6-49b0-8743-8bae0b05d412" providerId="ADAL" clId="{11EA1493-2A82-5130-9A88-8303E934674A}" dt="2026-05-13T15:19:04.147" v="21"/>
          <ac:spMkLst>
            <pc:docMk/>
            <pc:sldMk cId="874350046" sldId="281"/>
            <ac:spMk id="2" creationId="{016D2577-2D9E-DE80-51DA-FDA3797EEDA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04.147" v="21"/>
          <ac:picMkLst>
            <pc:docMk/>
            <pc:sldMk cId="874350046" sldId="281"/>
            <ac:picMk id="4" creationId="{02638DDC-D101-DFEC-5D84-C0C3E7AE6408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39.232" v="11"/>
        <pc:sldMkLst>
          <pc:docMk/>
          <pc:sldMk cId="4126555423" sldId="282"/>
        </pc:sldMkLst>
        <pc:spChg chg="add mod">
          <ac:chgData name="Molly Jefferies (PhD Immu + Immun FT A300 MIBTP)" userId="6154f6b7-cfb6-49b0-8743-8bae0b05d412" providerId="ADAL" clId="{11EA1493-2A82-5130-9A88-8303E934674A}" dt="2026-05-13T15:18:39.232" v="11"/>
          <ac:spMkLst>
            <pc:docMk/>
            <pc:sldMk cId="4126555423" sldId="282"/>
            <ac:spMk id="2" creationId="{F746AE00-46D1-BA7B-BCE8-695E1825E70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39.232" v="11"/>
          <ac:picMkLst>
            <pc:docMk/>
            <pc:sldMk cId="4126555423" sldId="282"/>
            <ac:picMk id="4" creationId="{0E8585CB-D3A9-2055-F495-E8670A8FD98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41.217" v="12"/>
        <pc:sldMkLst>
          <pc:docMk/>
          <pc:sldMk cId="3631948513" sldId="283"/>
        </pc:sldMkLst>
        <pc:spChg chg="add mod">
          <ac:chgData name="Molly Jefferies (PhD Immu + Immun FT A300 MIBTP)" userId="6154f6b7-cfb6-49b0-8743-8bae0b05d412" providerId="ADAL" clId="{11EA1493-2A82-5130-9A88-8303E934674A}" dt="2026-05-13T15:18:41.217" v="12"/>
          <ac:spMkLst>
            <pc:docMk/>
            <pc:sldMk cId="3631948513" sldId="283"/>
            <ac:spMk id="4" creationId="{4E1FB878-828F-1584-278F-756A7A3E247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41.217" v="12"/>
          <ac:picMkLst>
            <pc:docMk/>
            <pc:sldMk cId="3631948513" sldId="283"/>
            <ac:picMk id="5" creationId="{C313645A-56D5-40F1-B638-F923E710FFD4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47.036" v="14"/>
        <pc:sldMkLst>
          <pc:docMk/>
          <pc:sldMk cId="2833310783" sldId="284"/>
        </pc:sldMkLst>
        <pc:spChg chg="add mod">
          <ac:chgData name="Molly Jefferies (PhD Immu + Immun FT A300 MIBTP)" userId="6154f6b7-cfb6-49b0-8743-8bae0b05d412" providerId="ADAL" clId="{11EA1493-2A82-5130-9A88-8303E934674A}" dt="2026-05-13T15:18:47.036" v="14"/>
          <ac:spMkLst>
            <pc:docMk/>
            <pc:sldMk cId="2833310783" sldId="284"/>
            <ac:spMk id="2" creationId="{385B9163-121E-53A7-C97D-B7C3EC2AA01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47.036" v="14"/>
          <ac:picMkLst>
            <pc:docMk/>
            <pc:sldMk cId="2833310783" sldId="284"/>
            <ac:picMk id="6" creationId="{707AD4ED-FED7-98AF-265D-345C03A8F823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42.866" v="13"/>
        <pc:sldMkLst>
          <pc:docMk/>
          <pc:sldMk cId="597054489" sldId="285"/>
        </pc:sldMkLst>
        <pc:spChg chg="add mod">
          <ac:chgData name="Molly Jefferies (PhD Immu + Immun FT A300 MIBTP)" userId="6154f6b7-cfb6-49b0-8743-8bae0b05d412" providerId="ADAL" clId="{11EA1493-2A82-5130-9A88-8303E934674A}" dt="2026-05-13T15:18:42.866" v="13"/>
          <ac:spMkLst>
            <pc:docMk/>
            <pc:sldMk cId="597054489" sldId="285"/>
            <ac:spMk id="3" creationId="{B4A8DBBD-8F73-C611-04F0-9D51872272F4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42.866" v="13"/>
          <ac:picMkLst>
            <pc:docMk/>
            <pc:sldMk cId="597054489" sldId="285"/>
            <ac:picMk id="17" creationId="{D2770DF3-D56C-156F-69EF-1E1ADBDCADAB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57.714" v="19"/>
        <pc:sldMkLst>
          <pc:docMk/>
          <pc:sldMk cId="454207793" sldId="286"/>
        </pc:sldMkLst>
        <pc:spChg chg="add mod">
          <ac:chgData name="Molly Jefferies (PhD Immu + Immun FT A300 MIBTP)" userId="6154f6b7-cfb6-49b0-8743-8bae0b05d412" providerId="ADAL" clId="{11EA1493-2A82-5130-9A88-8303E934674A}" dt="2026-05-13T15:18:57.714" v="19"/>
          <ac:spMkLst>
            <pc:docMk/>
            <pc:sldMk cId="454207793" sldId="286"/>
            <ac:spMk id="2" creationId="{479B27D5-7617-1601-2A83-62B902FB7D56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57.714" v="19"/>
          <ac:picMkLst>
            <pc:docMk/>
            <pc:sldMk cId="454207793" sldId="286"/>
            <ac:picMk id="4" creationId="{ED84CFDF-0D94-88C9-B002-3E7A9BC84093}"/>
          </ac:picMkLst>
        </pc:picChg>
      </pc:sldChg>
      <pc:sldChg chg="del">
        <pc:chgData name="Molly Jefferies (PhD Immu + Immun FT A300 MIBTP)" userId="6154f6b7-cfb6-49b0-8743-8bae0b05d412" providerId="ADAL" clId="{11EA1493-2A82-5130-9A88-8303E934674A}" dt="2026-05-13T15:19:45.931" v="33" actId="2696"/>
        <pc:sldMkLst>
          <pc:docMk/>
          <pc:sldMk cId="2378252497" sldId="287"/>
        </pc:sldMkLst>
      </pc:sldChg>
      <pc:sldChg chg="addSp delSp modSp mod">
        <pc:chgData name="Molly Jefferies (PhD Immu + Immun FT A300 MIBTP)" userId="6154f6b7-cfb6-49b0-8743-8bae0b05d412" providerId="ADAL" clId="{11EA1493-2A82-5130-9A88-8303E934674A}" dt="2026-05-13T15:19:39.869" v="32" actId="478"/>
        <pc:sldMkLst>
          <pc:docMk/>
          <pc:sldMk cId="2921103765" sldId="369"/>
        </pc:sldMkLst>
        <pc:spChg chg="add del mod">
          <ac:chgData name="Molly Jefferies (PhD Immu + Immun FT A300 MIBTP)" userId="6154f6b7-cfb6-49b0-8743-8bae0b05d412" providerId="ADAL" clId="{11EA1493-2A82-5130-9A88-8303E934674A}" dt="2026-05-13T15:19:39.869" v="32" actId="478"/>
          <ac:spMkLst>
            <pc:docMk/>
            <pc:sldMk cId="2921103765" sldId="369"/>
            <ac:spMk id="2" creationId="{2AB17E4F-A535-12D9-6E0F-D35BD0C8BFC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38.111" v="31"/>
          <ac:picMkLst>
            <pc:docMk/>
            <pc:sldMk cId="2921103765" sldId="369"/>
            <ac:picMk id="3" creationId="{510ABAC4-6214-E49C-F022-3811B351E88B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9:21.182" v="24"/>
        <pc:sldMkLst>
          <pc:docMk/>
          <pc:sldMk cId="4120191019" sldId="373"/>
        </pc:sldMkLst>
        <pc:spChg chg="add mod">
          <ac:chgData name="Molly Jefferies (PhD Immu + Immun FT A300 MIBTP)" userId="6154f6b7-cfb6-49b0-8743-8bae0b05d412" providerId="ADAL" clId="{11EA1493-2A82-5130-9A88-8303E934674A}" dt="2026-05-13T15:19:21.182" v="24"/>
          <ac:spMkLst>
            <pc:docMk/>
            <pc:sldMk cId="4120191019" sldId="373"/>
            <ac:spMk id="2" creationId="{2F55A6AB-8A77-8C24-C73B-7AF2577DD2D7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21.182" v="24"/>
          <ac:picMkLst>
            <pc:docMk/>
            <pc:sldMk cId="4120191019" sldId="373"/>
            <ac:picMk id="3" creationId="{61349A07-22B3-2C23-65C1-09331792D041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9:13.256" v="22"/>
        <pc:sldMkLst>
          <pc:docMk/>
          <pc:sldMk cId="1635497349" sldId="376"/>
        </pc:sldMkLst>
        <pc:spChg chg="add mod">
          <ac:chgData name="Molly Jefferies (PhD Immu + Immun FT A300 MIBTP)" userId="6154f6b7-cfb6-49b0-8743-8bae0b05d412" providerId="ADAL" clId="{11EA1493-2A82-5130-9A88-8303E934674A}" dt="2026-05-13T15:19:13.256" v="22"/>
          <ac:spMkLst>
            <pc:docMk/>
            <pc:sldMk cId="1635497349" sldId="376"/>
            <ac:spMk id="2" creationId="{92672D37-06B9-48AC-172A-54063401CE7D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13.256" v="22"/>
          <ac:picMkLst>
            <pc:docMk/>
            <pc:sldMk cId="1635497349" sldId="376"/>
            <ac:picMk id="5" creationId="{79C371B9-BE48-B963-E8D0-A8B567099006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9:27.779" v="26" actId="478"/>
        <pc:sldMkLst>
          <pc:docMk/>
          <pc:sldMk cId="2585513568" sldId="377"/>
        </pc:sldMkLst>
        <pc:spChg chg="add del mod">
          <ac:chgData name="Molly Jefferies (PhD Immu + Immun FT A300 MIBTP)" userId="6154f6b7-cfb6-49b0-8743-8bae0b05d412" providerId="ADAL" clId="{11EA1493-2A82-5130-9A88-8303E934674A}" dt="2026-05-13T15:19:27.779" v="26" actId="478"/>
          <ac:spMkLst>
            <pc:docMk/>
            <pc:sldMk cId="2585513568" sldId="377"/>
            <ac:spMk id="2" creationId="{639D1AEA-8C95-E481-725E-21CB59A9641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9:23.149" v="25"/>
          <ac:picMkLst>
            <pc:docMk/>
            <pc:sldMk cId="2585513568" sldId="377"/>
            <ac:picMk id="3" creationId="{AC58B4F1-2375-5D74-562D-E4FAA3423EC1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22.438" v="3"/>
        <pc:sldMkLst>
          <pc:docMk/>
          <pc:sldMk cId="4167723327" sldId="382"/>
        </pc:sldMkLst>
        <pc:spChg chg="add mod">
          <ac:chgData name="Molly Jefferies (PhD Immu + Immun FT A300 MIBTP)" userId="6154f6b7-cfb6-49b0-8743-8bae0b05d412" providerId="ADAL" clId="{11EA1493-2A82-5130-9A88-8303E934674A}" dt="2026-05-13T15:18:22.438" v="3"/>
          <ac:spMkLst>
            <pc:docMk/>
            <pc:sldMk cId="4167723327" sldId="382"/>
            <ac:spMk id="11" creationId="{240D9CCD-1AD9-6F2E-DF49-C93CEB693A2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22.438" v="3"/>
          <ac:picMkLst>
            <pc:docMk/>
            <pc:sldMk cId="4167723327" sldId="382"/>
            <ac:picMk id="12" creationId="{2E9277DF-6C1C-37A5-66C8-6D026087C1B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3EC39-66E1-4B4E-8E1E-A933B109330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A81D-5423-4EB0-801E-55FFE0CD7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02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this slide if </a:t>
            </a:r>
            <a:r>
              <a:rPr lang="en-GB" err="1"/>
              <a:t>Gratnell</a:t>
            </a:r>
            <a:r>
              <a:rPr lang="en-GB"/>
              <a:t> trays were used. Ask for predictions.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461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Some nice quizzes on Bitesize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BC980-01DC-4142-B910-593B9ED2B14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445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FEE71-F82A-444C-D636-0826E2C36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CAE3C9-9639-E68E-5BD9-0FF6645F1A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C7112-487E-47C9-9488-D5092439FD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this slide if small trays were used. Ask for predictions.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C7091-6C2A-C4F5-6E70-8851C7463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98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Talk about graphs – what sort of graphs have they done? Do our volunteers use them? </a:t>
            </a:r>
            <a:br>
              <a:rPr lang="en-GB"/>
            </a:br>
            <a:r>
              <a:rPr lang="en-GB"/>
              <a:t>Pupils can now collect their trays and have a look at their results!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8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676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253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27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019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Discuss ‘cells’ – like little rooms. Book published in 1665.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BC980-01DC-4142-B910-593B9ED2B14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192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941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0" y="6153122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06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9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67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1" y="6153124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1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952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697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96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326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96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644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32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14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15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260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835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762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025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9012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75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248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206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024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29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9168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205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294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1580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3243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9453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21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5924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6818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29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8181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642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8249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5810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5270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7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3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6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4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8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53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7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43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900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yBWIuWuBKI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nt growing from a walnut shell&#10;&#10;Description automatically generated">
            <a:extLst>
              <a:ext uri="{FF2B5EF4-FFF2-40B4-BE49-F238E27FC236}">
                <a16:creationId xmlns:a16="http://schemas.microsoft.com/office/drawing/2014/main" id="{BED99498-4810-9C6F-BF40-C840A4F3A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593E15-F277-3ABA-8A7A-0E6BDA8A804E}"/>
              </a:ext>
            </a:extLst>
          </p:cNvPr>
          <p:cNvSpPr txBox="1"/>
          <p:nvPr/>
        </p:nvSpPr>
        <p:spPr>
          <a:xfrm>
            <a:off x="1262743" y="1906421"/>
            <a:ext cx="28925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>
                <a:solidFill>
                  <a:schemeClr val="bg1"/>
                </a:solidFill>
              </a:rPr>
              <a:t>Is salt toxic for plants?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C561F7-415B-528A-95CA-4962A640A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12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8D054AC-CA55-BA9E-7A0D-3267B90EE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762" y="1330759"/>
            <a:ext cx="6864476" cy="55272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355052-F5E2-D73E-2C3D-50246ADBDFBE}"/>
              </a:ext>
            </a:extLst>
          </p:cNvPr>
          <p:cNvSpPr txBox="1"/>
          <p:nvPr/>
        </p:nvSpPr>
        <p:spPr>
          <a:xfrm>
            <a:off x="570063" y="359697"/>
            <a:ext cx="80038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Calculate the percentage that germinated… then plot a graph.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37A33F3-D19D-0D79-4454-61B1804C452F}"/>
              </a:ext>
            </a:extLst>
          </p:cNvPr>
          <p:cNvCxnSpPr>
            <a:cxnSpLocks/>
          </p:cNvCxnSpPr>
          <p:nvPr/>
        </p:nvCxnSpPr>
        <p:spPr>
          <a:xfrm>
            <a:off x="2289175" y="2079625"/>
            <a:ext cx="1003300" cy="0"/>
          </a:xfrm>
          <a:prstGeom prst="line">
            <a:avLst/>
          </a:prstGeom>
          <a:ln w="412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ncil with a red eraser&#10;&#10;Description automatically generated">
            <a:extLst>
              <a:ext uri="{FF2B5EF4-FFF2-40B4-BE49-F238E27FC236}">
                <a16:creationId xmlns:a16="http://schemas.microsoft.com/office/drawing/2014/main" id="{0BBACAB0-845F-D9A5-79A1-56EA24158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8170">
            <a:off x="3039322" y="1646152"/>
            <a:ext cx="1825377" cy="182537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AC026D8-2220-2C06-3D3F-446869CEB9E8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C8C91B-0F68-F6AA-AE5D-2EC192A9F4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70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3DBA52-F635-E1C8-C2E0-776748140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2" y="196651"/>
            <a:ext cx="8430114" cy="4796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867F2F-02B6-45F9-68C0-FA623CA5B42B}"/>
              </a:ext>
            </a:extLst>
          </p:cNvPr>
          <p:cNvSpPr txBox="1"/>
          <p:nvPr/>
        </p:nvSpPr>
        <p:spPr>
          <a:xfrm>
            <a:off x="4493689" y="4241942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90%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CF675D-5668-B82E-5056-9CBB4B86A469}"/>
              </a:ext>
            </a:extLst>
          </p:cNvPr>
          <p:cNvSpPr txBox="1"/>
          <p:nvPr/>
        </p:nvSpPr>
        <p:spPr>
          <a:xfrm>
            <a:off x="5650787" y="259494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chemeClr val="accent2"/>
                </a:solidFill>
                <a:latin typeface="Alasassy Caps" pitchFamily="2" charset="0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5DE8C-E951-3C48-1046-5469C4485034}"/>
              </a:ext>
            </a:extLst>
          </p:cNvPr>
          <p:cNvSpPr txBox="1"/>
          <p:nvPr/>
        </p:nvSpPr>
        <p:spPr>
          <a:xfrm>
            <a:off x="5650787" y="3436011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chemeClr val="accent2"/>
                </a:solidFill>
                <a:latin typeface="Alasassy Caps" pitchFamily="2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AA0994-987D-70D4-0F2C-CA7B6B3A3BA9}"/>
              </a:ext>
            </a:extLst>
          </p:cNvPr>
          <p:cNvSpPr txBox="1"/>
          <p:nvPr/>
        </p:nvSpPr>
        <p:spPr>
          <a:xfrm>
            <a:off x="5455578" y="423410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accent2"/>
                </a:solidFill>
                <a:latin typeface="Alasassy Caps" pitchFamily="2" charset="0"/>
              </a:rPr>
              <a:t>80%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9772F5-E14E-4866-25E3-77B4F190E64C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394399-DDD3-C206-FD7C-C7D3928D1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4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8D054AC-CA55-BA9E-7A0D-3267B90EE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762" y="1330759"/>
            <a:ext cx="6864476" cy="55272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355052-F5E2-D73E-2C3D-50246ADBDFBE}"/>
              </a:ext>
            </a:extLst>
          </p:cNvPr>
          <p:cNvSpPr txBox="1"/>
          <p:nvPr/>
        </p:nvSpPr>
        <p:spPr>
          <a:xfrm>
            <a:off x="570063" y="359697"/>
            <a:ext cx="80038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Calculate the percentage that germinated… then plot a graph.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37A33F3-D19D-0D79-4454-61B1804C452F}"/>
              </a:ext>
            </a:extLst>
          </p:cNvPr>
          <p:cNvCxnSpPr>
            <a:cxnSpLocks/>
          </p:cNvCxnSpPr>
          <p:nvPr/>
        </p:nvCxnSpPr>
        <p:spPr>
          <a:xfrm>
            <a:off x="2289175" y="2079625"/>
            <a:ext cx="1272542" cy="0"/>
          </a:xfrm>
          <a:prstGeom prst="line">
            <a:avLst/>
          </a:pr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9A6263-CF41-77D0-47C0-34B3F5A5010F}"/>
              </a:ext>
            </a:extLst>
          </p:cNvPr>
          <p:cNvCxnSpPr>
            <a:cxnSpLocks/>
          </p:cNvCxnSpPr>
          <p:nvPr/>
        </p:nvCxnSpPr>
        <p:spPr>
          <a:xfrm>
            <a:off x="3588612" y="2533316"/>
            <a:ext cx="1272542" cy="0"/>
          </a:xfrm>
          <a:prstGeom prst="line">
            <a:avLst/>
          </a:pr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11CC53-7692-BA6A-271F-DC0BA03D806A}"/>
              </a:ext>
            </a:extLst>
          </p:cNvPr>
          <p:cNvCxnSpPr>
            <a:cxnSpLocks/>
          </p:cNvCxnSpPr>
          <p:nvPr/>
        </p:nvCxnSpPr>
        <p:spPr>
          <a:xfrm>
            <a:off x="4897014" y="3416340"/>
            <a:ext cx="1272542" cy="0"/>
          </a:xfrm>
          <a:prstGeom prst="line">
            <a:avLst/>
          </a:pr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1EC58C5-5FF5-45B9-1B0E-A2BF85C714AD}"/>
              </a:ext>
            </a:extLst>
          </p:cNvPr>
          <p:cNvCxnSpPr>
            <a:cxnSpLocks/>
          </p:cNvCxnSpPr>
          <p:nvPr/>
        </p:nvCxnSpPr>
        <p:spPr>
          <a:xfrm>
            <a:off x="6214825" y="4276951"/>
            <a:ext cx="1272542" cy="0"/>
          </a:xfrm>
          <a:prstGeom prst="line">
            <a:avLst/>
          </a:pr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8AB410E-2F39-D172-4936-19914C4EA8B8}"/>
              </a:ext>
            </a:extLst>
          </p:cNvPr>
          <p:cNvSpPr/>
          <p:nvPr/>
        </p:nvSpPr>
        <p:spPr>
          <a:xfrm>
            <a:off x="2307105" y="2088590"/>
            <a:ext cx="1272542" cy="395361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85CBC3-FA9B-EB63-7861-8CE3C55E3010}"/>
              </a:ext>
            </a:extLst>
          </p:cNvPr>
          <p:cNvSpPr/>
          <p:nvPr/>
        </p:nvSpPr>
        <p:spPr>
          <a:xfrm>
            <a:off x="3588612" y="2533316"/>
            <a:ext cx="1272542" cy="350889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82AAD0-40C2-49D2-53AC-CA2742624BDA}"/>
              </a:ext>
            </a:extLst>
          </p:cNvPr>
          <p:cNvSpPr/>
          <p:nvPr/>
        </p:nvSpPr>
        <p:spPr>
          <a:xfrm>
            <a:off x="4905979" y="3429000"/>
            <a:ext cx="1272542" cy="261320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B5C4C7-8F2E-B53F-68AC-91B59B8A4BFA}"/>
              </a:ext>
            </a:extLst>
          </p:cNvPr>
          <p:cNvSpPr/>
          <p:nvPr/>
        </p:nvSpPr>
        <p:spPr>
          <a:xfrm>
            <a:off x="6214825" y="4276950"/>
            <a:ext cx="1272542" cy="176525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C3FA7F-5F46-68C7-152E-0A7AA91B86E9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2C6C13-D27C-7AF1-DAFD-483943E1C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98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eed growing from seed to plant&#10;&#10;Description automatically generated with medium confidence">
            <a:extLst>
              <a:ext uri="{FF2B5EF4-FFF2-40B4-BE49-F238E27FC236}">
                <a16:creationId xmlns:a16="http://schemas.microsoft.com/office/drawing/2014/main" id="{74D7CEFC-FD9F-A5EF-6065-00C0F46B8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3" t="19537" r="12778" b="17334"/>
          <a:stretch/>
        </p:blipFill>
        <p:spPr>
          <a:xfrm>
            <a:off x="873650" y="1979851"/>
            <a:ext cx="2819400" cy="43294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9047DB-00B1-5C5D-1D34-CCF47C53CAC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Now measure your seedlings, including the root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85BFD1-6DEA-4407-36D0-89FD41E0F54D}"/>
              </a:ext>
            </a:extLst>
          </p:cNvPr>
          <p:cNvCxnSpPr>
            <a:cxnSpLocks/>
          </p:cNvCxnSpPr>
          <p:nvPr/>
        </p:nvCxnSpPr>
        <p:spPr>
          <a:xfrm>
            <a:off x="782209" y="6225376"/>
            <a:ext cx="2772000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lose-up of a ruler&#10;&#10;Description automatically generated">
            <a:extLst>
              <a:ext uri="{FF2B5EF4-FFF2-40B4-BE49-F238E27FC236}">
                <a16:creationId xmlns:a16="http://schemas.microsoft.com/office/drawing/2014/main" id="{CBAF9584-4D7A-7486-E87C-9B888A0D5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t="13734" r="6234" b="59066"/>
          <a:stretch/>
        </p:blipFill>
        <p:spPr>
          <a:xfrm rot="16200000">
            <a:off x="1354317" y="3280620"/>
            <a:ext cx="5388778" cy="104658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AE1E8B2-F7B7-26D6-22B6-C29B36850EBB}"/>
              </a:ext>
            </a:extLst>
          </p:cNvPr>
          <p:cNvCxnSpPr>
            <a:cxnSpLocks/>
          </p:cNvCxnSpPr>
          <p:nvPr/>
        </p:nvCxnSpPr>
        <p:spPr>
          <a:xfrm>
            <a:off x="782209" y="2090113"/>
            <a:ext cx="2772000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FCF3432-4550-2EFF-02B0-6AFF9A4735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88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3D030-FC5B-86DB-1F89-B398AE204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191" y="1579089"/>
            <a:ext cx="5181866" cy="52453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B47AAF-B9AC-719B-B4C9-8C20E4746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067" y="33541"/>
            <a:ext cx="5150115" cy="140977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746AE00-46D1-BA7B-BCE8-695E1825E709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8585CB-D3A9-2055-F495-E8670A8FD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55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C2C818-CDF2-74B9-5A25-89ED93D46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514" y="0"/>
            <a:ext cx="677497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5B3326-112A-EE7F-63E9-1BF3110BCB52}"/>
              </a:ext>
            </a:extLst>
          </p:cNvPr>
          <p:cNvSpPr txBox="1"/>
          <p:nvPr/>
        </p:nvSpPr>
        <p:spPr>
          <a:xfrm>
            <a:off x="2179351" y="6364319"/>
            <a:ext cx="1837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Total ÷ 10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1FB878-828F-1584-278F-756A7A3E247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13645A-56D5-40F1-B638-F923E710F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4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C2C818-CDF2-74B9-5A25-89ED93D46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514" y="0"/>
            <a:ext cx="677497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16DD70-6CC3-94ED-83EE-617FA63226A3}"/>
              </a:ext>
            </a:extLst>
          </p:cNvPr>
          <p:cNvSpPr txBox="1"/>
          <p:nvPr/>
        </p:nvSpPr>
        <p:spPr>
          <a:xfrm>
            <a:off x="2609636" y="97162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8.0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1C57A3-E1CD-4D87-FBA2-D5D80D3DBEE0}"/>
              </a:ext>
            </a:extLst>
          </p:cNvPr>
          <p:cNvSpPr txBox="1"/>
          <p:nvPr/>
        </p:nvSpPr>
        <p:spPr>
          <a:xfrm>
            <a:off x="2609635" y="1452801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9.2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8C97BF-3A3E-448D-0FB1-6363149B818B}"/>
              </a:ext>
            </a:extLst>
          </p:cNvPr>
          <p:cNvSpPr txBox="1"/>
          <p:nvPr/>
        </p:nvSpPr>
        <p:spPr>
          <a:xfrm>
            <a:off x="2527442" y="1933974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12.8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F3DB2F-D3D1-95A3-3291-464247CEAAFB}"/>
              </a:ext>
            </a:extLst>
          </p:cNvPr>
          <p:cNvSpPr txBox="1"/>
          <p:nvPr/>
        </p:nvSpPr>
        <p:spPr>
          <a:xfrm>
            <a:off x="2527442" y="2415147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10.5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8E1CD1-C6E7-56E5-4C68-2A4287C3C6B2}"/>
              </a:ext>
            </a:extLst>
          </p:cNvPr>
          <p:cNvSpPr txBox="1"/>
          <p:nvPr/>
        </p:nvSpPr>
        <p:spPr>
          <a:xfrm>
            <a:off x="2640457" y="289632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7.8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FEA35B-CB0F-1AE8-392F-E3E6C6157DA9}"/>
              </a:ext>
            </a:extLst>
          </p:cNvPr>
          <p:cNvSpPr txBox="1"/>
          <p:nvPr/>
        </p:nvSpPr>
        <p:spPr>
          <a:xfrm>
            <a:off x="2661004" y="339682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7.1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CCB4BD-5B29-F428-349D-33849F2780F1}"/>
              </a:ext>
            </a:extLst>
          </p:cNvPr>
          <p:cNvSpPr txBox="1"/>
          <p:nvPr/>
        </p:nvSpPr>
        <p:spPr>
          <a:xfrm>
            <a:off x="2589086" y="385866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11.4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9814B3-19E9-2E39-B2D4-BDFAECEDFF24}"/>
              </a:ext>
            </a:extLst>
          </p:cNvPr>
          <p:cNvSpPr txBox="1"/>
          <p:nvPr/>
        </p:nvSpPr>
        <p:spPr>
          <a:xfrm>
            <a:off x="2599360" y="4338847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9.3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7FE2D2-41B9-A99F-069E-4511A65B4EC4}"/>
              </a:ext>
            </a:extLst>
          </p:cNvPr>
          <p:cNvSpPr txBox="1"/>
          <p:nvPr/>
        </p:nvSpPr>
        <p:spPr>
          <a:xfrm>
            <a:off x="2517167" y="481902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12.6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BC34A9-400B-8FB8-C47E-DD04D1E22E00}"/>
              </a:ext>
            </a:extLst>
          </p:cNvPr>
          <p:cNvSpPr txBox="1"/>
          <p:nvPr/>
        </p:nvSpPr>
        <p:spPr>
          <a:xfrm>
            <a:off x="2558263" y="529920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10.4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352E10-AEBF-451E-8E06-62D9B1363249}"/>
              </a:ext>
            </a:extLst>
          </p:cNvPr>
          <p:cNvSpPr txBox="1"/>
          <p:nvPr/>
        </p:nvSpPr>
        <p:spPr>
          <a:xfrm>
            <a:off x="2527441" y="575543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99.1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B180A6-DA48-FFA7-2111-FFEF60870A71}"/>
              </a:ext>
            </a:extLst>
          </p:cNvPr>
          <p:cNvSpPr txBox="1"/>
          <p:nvPr/>
        </p:nvSpPr>
        <p:spPr>
          <a:xfrm>
            <a:off x="2558263" y="623561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9.91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5021EE-4644-DA6D-B3D6-BA86408EF59F}"/>
              </a:ext>
            </a:extLst>
          </p:cNvPr>
          <p:cNvSpPr txBox="1"/>
          <p:nvPr/>
        </p:nvSpPr>
        <p:spPr>
          <a:xfrm>
            <a:off x="2558263" y="6223644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rgbClr val="FF0000"/>
                </a:solidFill>
                <a:latin typeface="Alasassy Caps" pitchFamily="2" charset="0"/>
              </a:rPr>
              <a:t>9.9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A8DBBD-8F73-C611-04F0-9D51872272F4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2770DF3-D56C-156F-69EF-1E1ADBDCAD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5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F81335-F7C0-3F81-487B-8360BDCDA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218" y="184082"/>
            <a:ext cx="6584808" cy="6489835"/>
          </a:xfrm>
          <a:prstGeom prst="rect">
            <a:avLst/>
          </a:prstGeom>
        </p:spPr>
      </p:pic>
      <p:pic>
        <p:nvPicPr>
          <p:cNvPr id="4" name="Picture 3" descr="A pencil with a red eraser&#10;&#10;Description automatically generated">
            <a:extLst>
              <a:ext uri="{FF2B5EF4-FFF2-40B4-BE49-F238E27FC236}">
                <a16:creationId xmlns:a16="http://schemas.microsoft.com/office/drawing/2014/main" id="{FD5749EA-2E87-9E4B-9F43-56C2EB6ED0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8170">
            <a:off x="3090692" y="731751"/>
            <a:ext cx="1825377" cy="182537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AF5A30-D5D3-8CAC-6EEA-6C7F0914D33E}"/>
              </a:ext>
            </a:extLst>
          </p:cNvPr>
          <p:cNvCxnSpPr>
            <a:cxnSpLocks/>
          </p:cNvCxnSpPr>
          <p:nvPr/>
        </p:nvCxnSpPr>
        <p:spPr>
          <a:xfrm>
            <a:off x="1991225" y="1154951"/>
            <a:ext cx="132732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85B9163-121E-53A7-C97D-B7C3EC2AA01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7AD4ED-FED7-98AF-265D-345C03A8F8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10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What does toxic mean?</a:t>
            </a:r>
          </a:p>
        </p:txBody>
      </p:sp>
      <p:pic>
        <p:nvPicPr>
          <p:cNvPr id="6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39BB0056-5CF4-BB2B-4C97-1E307E71F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6ACDA0-D72B-DBF4-509D-E03B83ED7556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9F8A73-8DFD-AC93-E44B-C8B7378E9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697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EA7EE4C6-7950-05DC-D40E-1868A688F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What does toxic mean?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2194D9-3AA1-94FE-EFDD-20964B8FEFB6}"/>
              </a:ext>
            </a:extLst>
          </p:cNvPr>
          <p:cNvSpPr txBox="1"/>
          <p:nvPr/>
        </p:nvSpPr>
        <p:spPr>
          <a:xfrm>
            <a:off x="213360" y="5164324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Something can be bad for you without killing you!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2E4102E-216E-D156-537A-4DA2DEAAC8A5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3D9CD7-1FA8-58DF-0F4C-910282F40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3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532F2A02-7FC9-25E4-A4E1-95BF0091F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1847394" y="1545074"/>
            <a:ext cx="5442995" cy="38563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230156" y="910701"/>
            <a:ext cx="8620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Do you remember what you did last week?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5EA50-A3F5-D276-B097-7084423EB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171" y="1965138"/>
            <a:ext cx="1065725" cy="1050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6EAAC05-67BF-2141-A08B-CF3184A62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462" y="2766280"/>
            <a:ext cx="1065724" cy="10500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2C445F-6978-8D30-07B1-27C90E31E556}"/>
              </a:ext>
            </a:extLst>
          </p:cNvPr>
          <p:cNvSpPr txBox="1"/>
          <p:nvPr/>
        </p:nvSpPr>
        <p:spPr>
          <a:xfrm>
            <a:off x="2469711" y="2561548"/>
            <a:ext cx="586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96EA04-9CFE-BB54-2A17-A9EDC85C2503}"/>
              </a:ext>
            </a:extLst>
          </p:cNvPr>
          <p:cNvSpPr txBox="1"/>
          <p:nvPr/>
        </p:nvSpPr>
        <p:spPr>
          <a:xfrm>
            <a:off x="3430192" y="3360004"/>
            <a:ext cx="586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low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E44CC9-6CB8-C319-D757-DE5FB18FCE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962" y="3491161"/>
            <a:ext cx="1065724" cy="10500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874377-D6F2-D6C0-7A06-96CE1AB53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964" y="3909492"/>
            <a:ext cx="1065724" cy="10500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5C82A6-F527-1B03-E1AC-71B9682EB745}"/>
              </a:ext>
            </a:extLst>
          </p:cNvPr>
          <p:cNvSpPr txBox="1"/>
          <p:nvPr/>
        </p:nvSpPr>
        <p:spPr>
          <a:xfrm>
            <a:off x="2083041" y="4028627"/>
            <a:ext cx="144398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1900">
                <a:solidFill>
                  <a:prstClr val="black"/>
                </a:solidFill>
                <a:latin typeface="Bradley Hand ITC" panose="03070402050302030203" pitchFamily="66" charset="0"/>
              </a:rPr>
              <a:t>medium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2792EE-BC38-44C6-FFF0-7DB9CD2E9AAF}"/>
              </a:ext>
            </a:extLst>
          </p:cNvPr>
          <p:cNvSpPr txBox="1"/>
          <p:nvPr/>
        </p:nvSpPr>
        <p:spPr>
          <a:xfrm>
            <a:off x="3486416" y="4506484"/>
            <a:ext cx="9228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high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00ED64-143A-1793-D0FA-D67285B30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3" y="1948259"/>
            <a:ext cx="1065725" cy="10500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38D3DA-BC4F-919D-E688-1BC49D02A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563" y="2256789"/>
            <a:ext cx="1065724" cy="10500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5A8AE7-C531-F206-9FA8-AA7B5551DDC1}"/>
              </a:ext>
            </a:extLst>
          </p:cNvPr>
          <p:cNvSpPr txBox="1"/>
          <p:nvPr/>
        </p:nvSpPr>
        <p:spPr>
          <a:xfrm>
            <a:off x="6025695" y="2616195"/>
            <a:ext cx="586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0CB257-8BD5-80C3-E2AE-E8006E010BEA}"/>
              </a:ext>
            </a:extLst>
          </p:cNvPr>
          <p:cNvSpPr txBox="1"/>
          <p:nvPr/>
        </p:nvSpPr>
        <p:spPr>
          <a:xfrm>
            <a:off x="4923631" y="2852554"/>
            <a:ext cx="586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low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2BD426-3017-4BBE-CC14-E80F29E11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534" y="3307551"/>
            <a:ext cx="1065724" cy="10500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B872A7-9FDE-F03E-0760-17D72625B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3" y="3978414"/>
            <a:ext cx="1065724" cy="10500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9778871-2EF7-3DB1-3F04-D715CFB3202B}"/>
              </a:ext>
            </a:extLst>
          </p:cNvPr>
          <p:cNvSpPr txBox="1"/>
          <p:nvPr/>
        </p:nvSpPr>
        <p:spPr>
          <a:xfrm>
            <a:off x="4823040" y="3880591"/>
            <a:ext cx="144398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1900">
                <a:solidFill>
                  <a:prstClr val="black"/>
                </a:solidFill>
                <a:latin typeface="Bradley Hand ITC" panose="03070402050302030203" pitchFamily="66" charset="0"/>
              </a:rPr>
              <a:t>medium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DB5A29-FB56-AAED-793E-DF04C06296A0}"/>
              </a:ext>
            </a:extLst>
          </p:cNvPr>
          <p:cNvSpPr txBox="1"/>
          <p:nvPr/>
        </p:nvSpPr>
        <p:spPr>
          <a:xfrm>
            <a:off x="5908043" y="4544025"/>
            <a:ext cx="9228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high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5DA512A-B3E2-543C-9376-7789BABA65A1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FAED788-4B96-B437-AABA-42249BB19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77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Why do we measure toxicity?</a:t>
            </a:r>
          </a:p>
        </p:txBody>
      </p:sp>
      <p:pic>
        <p:nvPicPr>
          <p:cNvPr id="2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F0B9DDCB-FE0F-7361-0E57-64BB2C2FC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DCE2B37-E06E-EE25-3AB1-2B34E68E059C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1B9101-28E4-10CA-73A6-470C44F1A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20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076192-ED68-71FE-A81D-AEDC535DD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99" y="477354"/>
            <a:ext cx="8537001" cy="377614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9B27D5-7617-1601-2A83-62B902FB7D56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84CFDF-0D94-88C9-B002-3E7A9BC84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207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4D161C-9516-DEA7-948A-1D76FFD76169}"/>
              </a:ext>
            </a:extLst>
          </p:cNvPr>
          <p:cNvSpPr txBox="1"/>
          <p:nvPr/>
        </p:nvSpPr>
        <p:spPr>
          <a:xfrm>
            <a:off x="624114" y="286392"/>
            <a:ext cx="7895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Scientists use something called the LOAEL when they are testing substances to see how toxic they are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DE100-4D8A-E61F-7796-3D917CAB4660}"/>
              </a:ext>
            </a:extLst>
          </p:cNvPr>
          <p:cNvSpPr txBox="1"/>
          <p:nvPr/>
        </p:nvSpPr>
        <p:spPr>
          <a:xfrm>
            <a:off x="3751942" y="2196090"/>
            <a:ext cx="41104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/>
              <a:t>L</a:t>
            </a:r>
            <a:r>
              <a:rPr lang="en-GB" sz="4000"/>
              <a:t>owest</a:t>
            </a:r>
          </a:p>
          <a:p>
            <a:r>
              <a:rPr lang="en-GB" sz="4000" b="1"/>
              <a:t>O</a:t>
            </a:r>
            <a:r>
              <a:rPr lang="en-GB" sz="4000"/>
              <a:t>bserved</a:t>
            </a:r>
          </a:p>
          <a:p>
            <a:r>
              <a:rPr lang="en-GB" sz="4000" b="1"/>
              <a:t>A</a:t>
            </a:r>
            <a:r>
              <a:rPr lang="en-GB" sz="4000"/>
              <a:t>dverse</a:t>
            </a:r>
          </a:p>
          <a:p>
            <a:r>
              <a:rPr lang="en-GB" sz="4000" b="1"/>
              <a:t>E</a:t>
            </a:r>
            <a:r>
              <a:rPr lang="en-GB" sz="4000"/>
              <a:t>ffect</a:t>
            </a:r>
          </a:p>
          <a:p>
            <a:r>
              <a:rPr lang="en-GB" sz="4000" b="1"/>
              <a:t>L</a:t>
            </a:r>
            <a:r>
              <a:rPr lang="en-GB" sz="4000"/>
              <a:t>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10D089-1BA1-7C6D-169F-431C7C98DE37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BFA2D9-1CE3-2BAB-ECAC-F38CDDFF0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993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4EB562-72CB-D2B2-8367-B6B9D406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79"/>
          <a:stretch/>
        </p:blipFill>
        <p:spPr>
          <a:xfrm>
            <a:off x="287675" y="490704"/>
            <a:ext cx="8666813" cy="52320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16D2577-2D9E-DE80-51DA-FDA3797EEDA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638DDC-D101-DFEC-5D84-C0C3E7AE6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500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97853B-9271-2DC8-41B3-2A23839BD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683877"/>
            <a:ext cx="7479587" cy="504569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2D2A52-FB0F-81AD-7753-4B76AB94F477}"/>
              </a:ext>
            </a:extLst>
          </p:cNvPr>
          <p:cNvSpPr/>
          <p:nvPr/>
        </p:nvSpPr>
        <p:spPr>
          <a:xfrm>
            <a:off x="1222623" y="2845942"/>
            <a:ext cx="1191803" cy="68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FE777-6F8E-16C4-D3FD-35A3FD41C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40" y="128427"/>
            <a:ext cx="1625684" cy="1244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6F1546-4A6B-F196-307F-D3C904664196}"/>
              </a:ext>
            </a:extLst>
          </p:cNvPr>
          <p:cNvSpPr txBox="1"/>
          <p:nvPr/>
        </p:nvSpPr>
        <p:spPr>
          <a:xfrm>
            <a:off x="1911402" y="117990"/>
            <a:ext cx="70397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Cells are like Lego bricks. </a:t>
            </a:r>
          </a:p>
          <a:p>
            <a:pPr defTabSz="685800"/>
            <a:r>
              <a:rPr lang="en-GB" sz="2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Just like you can use lots of Lego bricks to make complicated models, every living thing is made up of cells – but cells are tiny!</a:t>
            </a:r>
          </a:p>
          <a:p>
            <a:pPr defTabSz="685800"/>
            <a:endParaRPr lang="en-GB" sz="2400" dirty="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672D37-06B9-48AC-172A-54063401CE7D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C371B9-BE48-B963-E8D0-A8B567099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973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02" y="2894887"/>
            <a:ext cx="1945217" cy="18362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23" y="234706"/>
            <a:ext cx="2076450" cy="2200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792" y="0"/>
            <a:ext cx="2223744" cy="2451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68" y="234706"/>
            <a:ext cx="2315446" cy="3786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FA2DC7-F7D7-4560-B63A-A1C38110DBB0}"/>
              </a:ext>
            </a:extLst>
          </p:cNvPr>
          <p:cNvSpPr txBox="1"/>
          <p:nvPr/>
        </p:nvSpPr>
        <p:spPr>
          <a:xfrm>
            <a:off x="2363466" y="2759767"/>
            <a:ext cx="4072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400">
                <a:solidFill>
                  <a:srgbClr val="0070C0"/>
                </a:solidFill>
                <a:latin typeface="Arial Rounded MT Bold" panose="020F0704030504030204" pitchFamily="34" charset="0"/>
              </a:rPr>
              <a:t>The British scientist Robert Hooke discovered cells in 1665. He used a microscope to do this.</a:t>
            </a:r>
          </a:p>
          <a:p>
            <a:pPr defTabSz="685800"/>
            <a:endParaRPr lang="en-GB" sz="2400">
              <a:solidFill>
                <a:srgbClr val="0070C0"/>
              </a:solidFill>
              <a:latin typeface="Arial Rounded MT Bold" panose="020F0704030504030204" pitchFamily="34" charset="0"/>
            </a:endParaRPr>
          </a:p>
          <a:p>
            <a:pPr defTabSz="685800"/>
            <a:r>
              <a:rPr lang="en-GB" sz="2400">
                <a:solidFill>
                  <a:srgbClr val="0070C0"/>
                </a:solidFill>
                <a:latin typeface="Arial Rounded MT Bold" panose="020F0704030504030204" pitchFamily="34" charset="0"/>
              </a:rPr>
              <a:t>His microscope could make objects look about 50 times larger.</a:t>
            </a:r>
          </a:p>
          <a:p>
            <a:pPr defTabSz="685800"/>
            <a:endParaRPr lang="en-GB" sz="240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https://upload.wikimedia.org/wikipedia/commons/thumb/1/10/Louse_diagram%2C_Micrographia%2C_Robert_Hooke%2C_1667.jpg/800px-Louse_diagram%2C_Micrographia%2C_Robert_Hooke%2C_1667.jpg">
            <a:extLst>
              <a:ext uri="{FF2B5EF4-FFF2-40B4-BE49-F238E27FC236}">
                <a16:creationId xmlns:a16="http://schemas.microsoft.com/office/drawing/2014/main" id="{56A2F2B0-9839-42A0-BB04-7E9BA121A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229" y="4101952"/>
            <a:ext cx="153293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86841A-8640-01E1-E92A-817AE8E6F406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4E7C70-E639-DDF0-7DC0-718093C7F9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9299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JEOL 7600 Scanning Electron Microscope | PNNL">
            <a:extLst>
              <a:ext uri="{FF2B5EF4-FFF2-40B4-BE49-F238E27FC236}">
                <a16:creationId xmlns:a16="http://schemas.microsoft.com/office/drawing/2014/main" id="{47CADFB8-FDCD-46D0-9D1E-306262313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04" y="2423310"/>
            <a:ext cx="5495104" cy="412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826074-C062-4C7C-86FF-130BB926ADCA}"/>
              </a:ext>
            </a:extLst>
          </p:cNvPr>
          <p:cNvSpPr txBox="1"/>
          <p:nvPr/>
        </p:nvSpPr>
        <p:spPr>
          <a:xfrm>
            <a:off x="143838" y="49508"/>
            <a:ext cx="88563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800">
                <a:solidFill>
                  <a:srgbClr val="0070C0"/>
                </a:solidFill>
                <a:latin typeface="Arial Rounded MT Bold" panose="020F0704030504030204" pitchFamily="34" charset="0"/>
              </a:rPr>
              <a:t>An electron microscope uses tiny particles called electrons, instead of light.</a:t>
            </a:r>
          </a:p>
          <a:p>
            <a:pPr defTabSz="685800"/>
            <a:endParaRPr lang="en-GB" sz="2800">
              <a:solidFill>
                <a:srgbClr val="0070C0"/>
              </a:solidFill>
              <a:latin typeface="Arial Rounded MT Bold" panose="020F0704030504030204" pitchFamily="34" charset="0"/>
            </a:endParaRPr>
          </a:p>
          <a:p>
            <a:pPr defTabSz="685800"/>
            <a:r>
              <a:rPr lang="en-GB" sz="2800">
                <a:solidFill>
                  <a:srgbClr val="0070C0"/>
                </a:solidFill>
                <a:latin typeface="Arial Rounded MT Bold" panose="020F0704030504030204" pitchFamily="34" charset="0"/>
              </a:rPr>
              <a:t>These microscopes can magnify objects by up to 50 million times!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55A6AB-8A77-8C24-C73B-7AF2577DD2D7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349A07-22B3-2C23-65C1-09331792D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91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566F1A-0A73-D8D0-B1CA-20A1CE29B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"/>
            <a:ext cx="9110829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118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4667EBD-B9F7-592D-9503-9F528C3E2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9813"/>
            <a:ext cx="9144000" cy="477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C58B4F1-2375-5D74-562D-E4FAA342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135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2019" y="1905291"/>
            <a:ext cx="2430270" cy="1015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6000" b="1"/>
              <a:t>Cells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1" y="4606838"/>
            <a:ext cx="64807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685800"/>
            <a:r>
              <a:rPr lang="en-GB" sz="2400">
                <a:solidFill>
                  <a:prstClr val="black"/>
                </a:solidFill>
                <a:latin typeface="Calibri"/>
              </a:rPr>
              <a:t>Watch the video and write down </a:t>
            </a:r>
            <a:r>
              <a:rPr lang="en-GB" sz="2400" b="1">
                <a:solidFill>
                  <a:prstClr val="black"/>
                </a:solidFill>
                <a:latin typeface="Calibri"/>
              </a:rPr>
              <a:t>two things </a:t>
            </a:r>
            <a:r>
              <a:rPr lang="en-GB" sz="2400">
                <a:solidFill>
                  <a:prstClr val="black"/>
                </a:solidFill>
                <a:latin typeface="Calibri"/>
              </a:rPr>
              <a:t>you would find in both a plant and an animal cell.</a:t>
            </a:r>
          </a:p>
        </p:txBody>
      </p:sp>
      <p:sp>
        <p:nvSpPr>
          <p:cNvPr id="3" name="Diamond 2">
            <a:hlinkClick r:id="rId3"/>
          </p:cNvPr>
          <p:cNvSpPr/>
          <p:nvPr/>
        </p:nvSpPr>
        <p:spPr>
          <a:xfrm>
            <a:off x="3930132" y="3279773"/>
            <a:ext cx="1854219" cy="972108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21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8C4F26-6558-20CB-3FD8-1B37E515E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34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96CE6-F587-730A-F3BD-C468F41BD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F87DBCE-BF5F-A2C1-A0B0-C96DCFF3C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39" y="1997303"/>
            <a:ext cx="1410780" cy="1366332"/>
          </a:xfrm>
          <a:prstGeom prst="rect">
            <a:avLst/>
          </a:prstGeom>
        </p:spPr>
      </p:pic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83449069-4D02-2B65-09BE-0334592F55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1847394" y="1545074"/>
            <a:ext cx="5442995" cy="38563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391D3C-538E-116D-8030-81B8B6AE71C1}"/>
              </a:ext>
            </a:extLst>
          </p:cNvPr>
          <p:cNvSpPr txBox="1"/>
          <p:nvPr/>
        </p:nvSpPr>
        <p:spPr>
          <a:xfrm>
            <a:off x="230156" y="910701"/>
            <a:ext cx="8620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Do you remember what you did last week?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FEE072-1815-1F29-D2AE-7ADB497EE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285" y="3564436"/>
            <a:ext cx="1410780" cy="13663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48CD29-3A93-9430-8425-84B7D804EF13}"/>
              </a:ext>
            </a:extLst>
          </p:cNvPr>
          <p:cNvSpPr txBox="1"/>
          <p:nvPr/>
        </p:nvSpPr>
        <p:spPr>
          <a:xfrm>
            <a:off x="5614265" y="4420220"/>
            <a:ext cx="9228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high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594615-25ED-CBB3-1B0D-979D1E3B1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153" y="1997304"/>
            <a:ext cx="1410780" cy="13663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00DF07-7AD7-A5B1-E456-969ACA11EC6A}"/>
              </a:ext>
            </a:extLst>
          </p:cNvPr>
          <p:cNvSpPr txBox="1"/>
          <p:nvPr/>
        </p:nvSpPr>
        <p:spPr>
          <a:xfrm>
            <a:off x="2685371" y="2805963"/>
            <a:ext cx="586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3CCA52-57DF-5048-AA41-1431DA59E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39" y="3693832"/>
            <a:ext cx="1410780" cy="13663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DB9FE2-86AE-0AD3-736D-F229DBF070DB}"/>
              </a:ext>
            </a:extLst>
          </p:cNvPr>
          <p:cNvSpPr txBox="1"/>
          <p:nvPr/>
        </p:nvSpPr>
        <p:spPr>
          <a:xfrm>
            <a:off x="2696947" y="4510193"/>
            <a:ext cx="586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>
                <a:solidFill>
                  <a:prstClr val="black"/>
                </a:solidFill>
                <a:latin typeface="Bradley Hand ITC" panose="03070402050302030203" pitchFamily="66" charset="0"/>
              </a:rPr>
              <a:t>low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F6086-0869-6A52-3C14-4B02C84FA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058" y="1997303"/>
            <a:ext cx="1410780" cy="13663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72035B-5969-9D39-787D-202678964E2F}"/>
              </a:ext>
            </a:extLst>
          </p:cNvPr>
          <p:cNvSpPr txBox="1"/>
          <p:nvPr/>
        </p:nvSpPr>
        <p:spPr>
          <a:xfrm>
            <a:off x="4656588" y="2820929"/>
            <a:ext cx="144398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1900">
                <a:solidFill>
                  <a:prstClr val="black"/>
                </a:solidFill>
                <a:latin typeface="Bradley Hand ITC" panose="03070402050302030203" pitchFamily="66" charset="0"/>
              </a:rPr>
              <a:t>medium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40D9CCD-1AD9-6F2E-DF49-C93CEB693A28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9277DF-6C1C-37A5-66C8-6D026087C1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23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E6180B-8C4D-4CDE-B970-84278C7132D8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47" t="22027" r="22764" b="14295"/>
          <a:stretch/>
        </p:blipFill>
        <p:spPr bwMode="auto">
          <a:xfrm>
            <a:off x="323635" y="338722"/>
            <a:ext cx="8501865" cy="4695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74DEE50-012A-C8A7-BB98-FFB16C9DACD3}"/>
              </a:ext>
            </a:extLst>
          </p:cNvPr>
          <p:cNvCxnSpPr>
            <a:cxnSpLocks/>
          </p:cNvCxnSpPr>
          <p:nvPr/>
        </p:nvCxnSpPr>
        <p:spPr>
          <a:xfrm flipV="1">
            <a:off x="5333323" y="1237642"/>
            <a:ext cx="1622281" cy="1731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AA2F123-D654-3240-67EA-C0243FD1B07C}"/>
              </a:ext>
            </a:extLst>
          </p:cNvPr>
          <p:cNvCxnSpPr>
            <a:cxnSpLocks/>
          </p:cNvCxnSpPr>
          <p:nvPr/>
        </p:nvCxnSpPr>
        <p:spPr>
          <a:xfrm flipV="1">
            <a:off x="5547028" y="1657410"/>
            <a:ext cx="1408576" cy="21672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A0739A-F3A6-A747-303F-558440815AA0}"/>
              </a:ext>
            </a:extLst>
          </p:cNvPr>
          <p:cNvCxnSpPr>
            <a:cxnSpLocks/>
          </p:cNvCxnSpPr>
          <p:nvPr/>
        </p:nvCxnSpPr>
        <p:spPr>
          <a:xfrm flipH="1">
            <a:off x="3071973" y="1874134"/>
            <a:ext cx="1321425" cy="14987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1AE1FC7-8291-F620-6CBA-495F503A9D45}"/>
              </a:ext>
            </a:extLst>
          </p:cNvPr>
          <p:cNvCxnSpPr>
            <a:cxnSpLocks/>
          </p:cNvCxnSpPr>
          <p:nvPr/>
        </p:nvCxnSpPr>
        <p:spPr>
          <a:xfrm flipV="1">
            <a:off x="5547028" y="2193463"/>
            <a:ext cx="1655156" cy="9670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8B0742C-A4D0-64F6-747A-A8E6AB1D03C0}"/>
              </a:ext>
            </a:extLst>
          </p:cNvPr>
          <p:cNvCxnSpPr>
            <a:cxnSpLocks/>
          </p:cNvCxnSpPr>
          <p:nvPr/>
        </p:nvCxnSpPr>
        <p:spPr>
          <a:xfrm flipV="1">
            <a:off x="5547028" y="1657410"/>
            <a:ext cx="1655156" cy="63275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7C02C5-E208-3A73-4940-BE2E1B6BDE34}"/>
              </a:ext>
            </a:extLst>
          </p:cNvPr>
          <p:cNvCxnSpPr>
            <a:cxnSpLocks/>
          </p:cNvCxnSpPr>
          <p:nvPr/>
        </p:nvCxnSpPr>
        <p:spPr>
          <a:xfrm flipV="1">
            <a:off x="5436750" y="2290168"/>
            <a:ext cx="1919547" cy="39636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135C485-E984-68ED-70B4-5559F08EABF1}"/>
              </a:ext>
            </a:extLst>
          </p:cNvPr>
          <p:cNvCxnSpPr>
            <a:cxnSpLocks/>
          </p:cNvCxnSpPr>
          <p:nvPr/>
        </p:nvCxnSpPr>
        <p:spPr>
          <a:xfrm flipH="1">
            <a:off x="2897312" y="2686529"/>
            <a:ext cx="1496086" cy="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2B7EF0A-AB89-25BB-B096-EAC9E7506724}"/>
              </a:ext>
            </a:extLst>
          </p:cNvPr>
          <p:cNvCxnSpPr>
            <a:cxnSpLocks/>
          </p:cNvCxnSpPr>
          <p:nvPr/>
        </p:nvCxnSpPr>
        <p:spPr>
          <a:xfrm flipH="1" flipV="1">
            <a:off x="1181528" y="2686529"/>
            <a:ext cx="3299200" cy="347609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F55E4F6-2B70-ACFF-8F31-2AB0489B4063}"/>
              </a:ext>
            </a:extLst>
          </p:cNvPr>
          <p:cNvCxnSpPr>
            <a:cxnSpLocks/>
          </p:cNvCxnSpPr>
          <p:nvPr/>
        </p:nvCxnSpPr>
        <p:spPr>
          <a:xfrm flipV="1">
            <a:off x="5333323" y="2613232"/>
            <a:ext cx="2197634" cy="42090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27BB13D-1C8B-268E-BE1C-A068BDD2C8B3}"/>
              </a:ext>
            </a:extLst>
          </p:cNvPr>
          <p:cNvCxnSpPr>
            <a:cxnSpLocks/>
          </p:cNvCxnSpPr>
          <p:nvPr/>
        </p:nvCxnSpPr>
        <p:spPr>
          <a:xfrm flipV="1">
            <a:off x="5333323" y="3096117"/>
            <a:ext cx="2475037" cy="2785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5EED596-D1A7-B67C-E750-83F35F94C975}"/>
              </a:ext>
            </a:extLst>
          </p:cNvPr>
          <p:cNvSpPr txBox="1"/>
          <p:nvPr/>
        </p:nvSpPr>
        <p:spPr>
          <a:xfrm>
            <a:off x="1263721" y="3920425"/>
            <a:ext cx="216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an animal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12F48E7-4D02-D3F9-95D9-C1D20923F3B1}"/>
              </a:ext>
            </a:extLst>
          </p:cNvPr>
          <p:cNvSpPr txBox="1"/>
          <p:nvPr/>
        </p:nvSpPr>
        <p:spPr>
          <a:xfrm>
            <a:off x="6312961" y="3916844"/>
            <a:ext cx="216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a plant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A165EF-558F-CAB7-6E6F-D72104C517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6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labelled cross-section of both a plant and animal cell">
            <a:extLst>
              <a:ext uri="{FF2B5EF4-FFF2-40B4-BE49-F238E27FC236}">
                <a16:creationId xmlns:a16="http://schemas.microsoft.com/office/drawing/2014/main" id="{EFD65B52-DB4F-45EF-8FD3-2D16B73C4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4" y="958964"/>
            <a:ext cx="8782352" cy="494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0ABAC4-6214-E49C-F022-3811B351E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037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cell structure&#10;&#10;Description automatically generated">
            <a:extLst>
              <a:ext uri="{FF2B5EF4-FFF2-40B4-BE49-F238E27FC236}">
                <a16:creationId xmlns:a16="http://schemas.microsoft.com/office/drawing/2014/main" id="{FE539657-EB8D-7459-D400-E57ED62B6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3" y="94869"/>
            <a:ext cx="8773571" cy="6335202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2466833" y="2258494"/>
            <a:ext cx="2105167" cy="272447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2466833" y="1483092"/>
            <a:ext cx="2105167" cy="177708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 flipV="1">
            <a:off x="2351032" y="4316085"/>
            <a:ext cx="2220968" cy="1513351"/>
          </a:xfrm>
          <a:prstGeom prst="straightConnector1">
            <a:avLst/>
          </a:prstGeom>
          <a:ln w="28575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2421101" y="4239307"/>
            <a:ext cx="2204907" cy="1590129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V="1">
            <a:off x="2351032" y="3314401"/>
            <a:ext cx="2220968" cy="1792117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A11FB9-9289-5512-B751-A80286D73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950" y="1740729"/>
            <a:ext cx="6701741" cy="42600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4A3109-9C16-9FA0-F224-34C7A87E30FC}"/>
              </a:ext>
            </a:extLst>
          </p:cNvPr>
          <p:cNvSpPr txBox="1"/>
          <p:nvPr/>
        </p:nvSpPr>
        <p:spPr>
          <a:xfrm>
            <a:off x="176968" y="919302"/>
            <a:ext cx="87900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Today, we are going to look at our results and draw some graphs to show them!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E00045-B230-A9BB-C7C5-A299E5627617}"/>
              </a:ext>
            </a:extLst>
          </p:cNvPr>
          <p:cNvSpPr/>
          <p:nvPr/>
        </p:nvSpPr>
        <p:spPr>
          <a:xfrm>
            <a:off x="2776250" y="4509342"/>
            <a:ext cx="1082408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B6EEBD-D8C3-B538-1ACB-4D754020467E}"/>
              </a:ext>
            </a:extLst>
          </p:cNvPr>
          <p:cNvSpPr/>
          <p:nvPr/>
        </p:nvSpPr>
        <p:spPr>
          <a:xfrm>
            <a:off x="4306532" y="4509341"/>
            <a:ext cx="1082408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47F3CC-4020-5CFB-B2C6-C19F49AACC9B}"/>
              </a:ext>
            </a:extLst>
          </p:cNvPr>
          <p:cNvSpPr/>
          <p:nvPr/>
        </p:nvSpPr>
        <p:spPr>
          <a:xfrm>
            <a:off x="5608962" y="3592188"/>
            <a:ext cx="1082408" cy="2106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4246C3-2E71-CF8C-2119-156A58C9EA5D}"/>
              </a:ext>
            </a:extLst>
          </p:cNvPr>
          <p:cNvSpPr/>
          <p:nvPr/>
        </p:nvSpPr>
        <p:spPr>
          <a:xfrm>
            <a:off x="7127912" y="1607775"/>
            <a:ext cx="1313762" cy="426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FF61A3-8848-8113-3FB8-1EADB0AC5312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D4DCC8-7C86-BE16-D12F-F6079465D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9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227044" y="351796"/>
            <a:ext cx="86899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Count how many seeds have and haven’t germinated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6881-C65C-350E-541F-463B3884F0AA}"/>
              </a:ext>
            </a:extLst>
          </p:cNvPr>
          <p:cNvSpPr txBox="1"/>
          <p:nvPr/>
        </p:nvSpPr>
        <p:spPr>
          <a:xfrm>
            <a:off x="1542394" y="2310320"/>
            <a:ext cx="6059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How do we know if they’ve germinated?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32D858-7BA8-0FDF-B519-389D5F2169BA}"/>
              </a:ext>
            </a:extLst>
          </p:cNvPr>
          <p:cNvSpPr txBox="1"/>
          <p:nvPr/>
        </p:nvSpPr>
        <p:spPr>
          <a:xfrm>
            <a:off x="1542395" y="4903928"/>
            <a:ext cx="6059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Be careful handling the seedlings!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F38381-D8A0-03C1-7BEF-4897E7797E5E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37A964-7EA5-9E23-0856-03AB663C3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5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3DBA52-F635-E1C8-C2E0-776748140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2" y="196651"/>
            <a:ext cx="8430114" cy="4796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925474-7C80-89BC-2396-91E8E6454053}"/>
              </a:ext>
            </a:extLst>
          </p:cNvPr>
          <p:cNvCxnSpPr>
            <a:cxnSpLocks/>
          </p:cNvCxnSpPr>
          <p:nvPr/>
        </p:nvCxnSpPr>
        <p:spPr>
          <a:xfrm>
            <a:off x="1037690" y="4705564"/>
            <a:ext cx="0" cy="431515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430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germinated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24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Multiply your answer by 100.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kumimoji="0" lang="en-GB" sz="2400" b="0" i="0" u="none" strike="noStrike" kern="1200" cap="none" spc="0" normalizeH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number you get is the percentage of seeds that germinated!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41E9B0-A6C2-5152-CE12-DD3FD2902882}"/>
              </a:ext>
            </a:extLst>
          </p:cNvPr>
          <p:cNvSpPr/>
          <p:nvPr/>
        </p:nvSpPr>
        <p:spPr>
          <a:xfrm>
            <a:off x="452063" y="4397339"/>
            <a:ext cx="1089061" cy="308225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66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build="p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3DBA52-F635-E1C8-C2E0-776748140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2" y="196651"/>
            <a:ext cx="8430114" cy="4796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925474-7C80-89BC-2396-91E8E6454053}"/>
              </a:ext>
            </a:extLst>
          </p:cNvPr>
          <p:cNvCxnSpPr>
            <a:cxnSpLocks/>
          </p:cNvCxnSpPr>
          <p:nvPr/>
        </p:nvCxnSpPr>
        <p:spPr>
          <a:xfrm>
            <a:off x="1037690" y="4705564"/>
            <a:ext cx="0" cy="431515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430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germinated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24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9 ÷ 10 = 0.9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41E9B0-A6C2-5152-CE12-DD3FD2902882}"/>
              </a:ext>
            </a:extLst>
          </p:cNvPr>
          <p:cNvSpPr/>
          <p:nvPr/>
        </p:nvSpPr>
        <p:spPr>
          <a:xfrm>
            <a:off x="452063" y="4397339"/>
            <a:ext cx="1089061" cy="308225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3DBA52-F635-E1C8-C2E0-776748140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2" y="196651"/>
            <a:ext cx="8430114" cy="4796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925474-7C80-89BC-2396-91E8E6454053}"/>
              </a:ext>
            </a:extLst>
          </p:cNvPr>
          <p:cNvCxnSpPr>
            <a:cxnSpLocks/>
          </p:cNvCxnSpPr>
          <p:nvPr/>
        </p:nvCxnSpPr>
        <p:spPr>
          <a:xfrm>
            <a:off x="1037690" y="4705564"/>
            <a:ext cx="0" cy="431515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430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germinated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Multiply your answer by 100.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0.9 </a:t>
            </a: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 100</a:t>
            </a:r>
            <a:r>
              <a:rPr kumimoji="0" lang="en-GB" sz="2400" b="0" i="0" u="none" strike="noStrike" kern="1200" cap="none" spc="0" normalizeH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 = 90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41E9B0-A6C2-5152-CE12-DD3FD2902882}"/>
              </a:ext>
            </a:extLst>
          </p:cNvPr>
          <p:cNvSpPr/>
          <p:nvPr/>
        </p:nvSpPr>
        <p:spPr>
          <a:xfrm>
            <a:off x="452063" y="4397339"/>
            <a:ext cx="1089061" cy="308225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377E0C-F099-E9A8-6708-248E9C08DA88}"/>
              </a:ext>
            </a:extLst>
          </p:cNvPr>
          <p:cNvSpPr txBox="1"/>
          <p:nvPr/>
        </p:nvSpPr>
        <p:spPr>
          <a:xfrm>
            <a:off x="7825166" y="5080050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0.9</a:t>
            </a:r>
          </a:p>
        </p:txBody>
      </p:sp>
    </p:spTree>
    <p:extLst>
      <p:ext uri="{BB962C8B-B14F-4D97-AF65-F5344CB8AC3E}">
        <p14:creationId xmlns:p14="http://schemas.microsoft.com/office/powerpoint/2010/main" val="42176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3DBA52-F635-E1C8-C2E0-776748140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32" y="196651"/>
            <a:ext cx="8430114" cy="4796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925474-7C80-89BC-2396-91E8E6454053}"/>
              </a:ext>
            </a:extLst>
          </p:cNvPr>
          <p:cNvCxnSpPr>
            <a:cxnSpLocks/>
          </p:cNvCxnSpPr>
          <p:nvPr/>
        </p:nvCxnSpPr>
        <p:spPr>
          <a:xfrm>
            <a:off x="1037690" y="4705564"/>
            <a:ext cx="0" cy="431515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430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germinated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Multiply your answer by 100.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number you get is the percentage of seeds that germinated!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41E9B0-A6C2-5152-CE12-DD3FD2902882}"/>
              </a:ext>
            </a:extLst>
          </p:cNvPr>
          <p:cNvSpPr/>
          <p:nvPr/>
        </p:nvSpPr>
        <p:spPr>
          <a:xfrm>
            <a:off x="452063" y="4397339"/>
            <a:ext cx="1089061" cy="308225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6552BD-6D9F-1D02-13AC-047EB464AFA5}"/>
              </a:ext>
            </a:extLst>
          </p:cNvPr>
          <p:cNvSpPr txBox="1"/>
          <p:nvPr/>
        </p:nvSpPr>
        <p:spPr>
          <a:xfrm>
            <a:off x="7825166" y="5080050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AD6E8E-9BAA-FA59-9F0C-4A874B90CDA6}"/>
              </a:ext>
            </a:extLst>
          </p:cNvPr>
          <p:cNvSpPr txBox="1"/>
          <p:nvPr/>
        </p:nvSpPr>
        <p:spPr>
          <a:xfrm>
            <a:off x="4849401" y="5439561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208DEB-1E0A-0F57-FC60-E067A5730330}"/>
              </a:ext>
            </a:extLst>
          </p:cNvPr>
          <p:cNvSpPr txBox="1"/>
          <p:nvPr/>
        </p:nvSpPr>
        <p:spPr>
          <a:xfrm>
            <a:off x="4328687" y="422828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val="425838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2f9599-25f5-4c6a-b45b-e7785a36c7be">
      <Terms xmlns="http://schemas.microsoft.com/office/infopath/2007/PartnerControls"/>
    </lcf76f155ced4ddcb4097134ff3c332f>
    <TaxCatchAll xmlns="26cc5f72-c381-4ce3-b7ce-849aff8e93e7" xsi:nil="true"/>
    <SharedWithUsers xmlns="26cc5f72-c381-4ce3-b7ce-849aff8e93e7">
      <UserInfo>
        <DisplayName>Neha Yadav (Chemistry)</DisplayName>
        <AccountId>43</AccountId>
        <AccountType/>
      </UserInfo>
      <UserInfo>
        <DisplayName>Dominik Kubicki (Chemistry)</DisplayName>
        <AccountId>44</AccountId>
        <AccountType/>
      </UserInfo>
      <UserInfo>
        <DisplayName>Katherine Deverson (PhD School of Chemistry FT)</DisplayName>
        <AccountId>45</AccountId>
        <AccountType/>
      </UserInfo>
      <UserInfo>
        <DisplayName>Francis Himsworth (BSc Chem w a Mod Lang FT)</DisplayName>
        <AccountId>46</AccountId>
        <AccountType/>
      </UserInfo>
      <UserInfo>
        <DisplayName>Neil Todd (Chemistry)</DisplayName>
        <AccountId>32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039EAA38F704AA058ADE4B463F7AE" ma:contentTypeVersion="14" ma:contentTypeDescription="Create a new document." ma:contentTypeScope="" ma:versionID="6eed1d113baae07f2f09b1db7e3d4e5c">
  <xsd:schema xmlns:xsd="http://www.w3.org/2001/XMLSchema" xmlns:xs="http://www.w3.org/2001/XMLSchema" xmlns:p="http://schemas.microsoft.com/office/2006/metadata/properties" xmlns:ns2="742f9599-25f5-4c6a-b45b-e7785a36c7be" xmlns:ns3="26cc5f72-c381-4ce3-b7ce-849aff8e93e7" targetNamespace="http://schemas.microsoft.com/office/2006/metadata/properties" ma:root="true" ma:fieldsID="0305cd23cbadee16f460cccd08082c9f" ns2:_="" ns3:_="">
    <xsd:import namespace="742f9599-25f5-4c6a-b45b-e7785a36c7be"/>
    <xsd:import namespace="26cc5f72-c381-4ce3-b7ce-849aff8e93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f9599-25f5-4c6a-b45b-e7785a36c7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c5f72-c381-4ce3-b7ce-849aff8e93e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05634cfd-2a95-4eca-bf2b-dd1dfc72a9cc}" ma:internalName="TaxCatchAll" ma:showField="CatchAllData" ma:web="26cc5f72-c381-4ce3-b7ce-849aff8e93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152E04-3B53-454C-B1F6-2AC047CAECBA}">
  <ds:schemaRefs>
    <ds:schemaRef ds:uri="http://schemas.microsoft.com/office/2006/documentManagement/types"/>
    <ds:schemaRef ds:uri="http://schemas.microsoft.com/office/2006/metadata/properties"/>
    <ds:schemaRef ds:uri="742f9599-25f5-4c6a-b45b-e7785a36c7be"/>
    <ds:schemaRef ds:uri="http://www.w3.org/XML/1998/namespace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6cc5f72-c381-4ce3-b7ce-849aff8e93e7"/>
  </ds:schemaRefs>
</ds:datastoreItem>
</file>

<file path=customXml/itemProps2.xml><?xml version="1.0" encoding="utf-8"?>
<ds:datastoreItem xmlns:ds="http://schemas.openxmlformats.org/officeDocument/2006/customXml" ds:itemID="{D405845A-4883-4634-9CFC-2532BBC406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2f9599-25f5-4c6a-b45b-e7785a36c7be"/>
    <ds:schemaRef ds:uri="26cc5f72-c381-4ce3-b7ce-849aff8e9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D28A27-FD30-4B14-9B2B-4B66AFF091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63</TotalTime>
  <Words>488</Words>
  <Application>Microsoft Macintosh PowerPoint</Application>
  <PresentationFormat>On-screen Show (4:3)</PresentationFormat>
  <Paragraphs>105</Paragraphs>
  <Slides>32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Alasassy Caps</vt:lpstr>
      <vt:lpstr>Arial</vt:lpstr>
      <vt:lpstr>Arial Rounded MT Bold</vt:lpstr>
      <vt:lpstr>Bradley Hand ITC</vt:lpstr>
      <vt:lpstr>Calibri</vt:lpstr>
      <vt:lpstr>Calibri Light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Cells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Zoe Schnepp</dc:creator>
  <cp:lastModifiedBy>Molly Jefferies (PhD Immu + Immun FT A300 MIBTP)</cp:lastModifiedBy>
  <cp:revision>2</cp:revision>
  <dcterms:created xsi:type="dcterms:W3CDTF">2023-11-20T07:19:02Z</dcterms:created>
  <dcterms:modified xsi:type="dcterms:W3CDTF">2026-05-13T15:19:54Z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0x010100B50039EAA38F704AA058ADE4B463F7AE</vt:lpwstr>
  </property>
  <property fmtid="{D5CDD505-2E9C-101B-9397-08002B2CF9AE}" pid="3" name="MediaServiceImageTags">
    <vt:lpwstr/>
  </property>
</Properties>
</file>